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5.png"/><Relationship Id="rId10" Type="http://schemas.openxmlformats.org/officeDocument/2006/relationships/image" Target="../media/image76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16.png"/><Relationship Id="rId3" Type="http://schemas.openxmlformats.org/officeDocument/2006/relationships/image" Target="../media/image78.png"/><Relationship Id="rId21" Type="http://schemas.openxmlformats.org/officeDocument/2006/relationships/image" Target="../media/image93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image" Target="../media/image77.png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64.png"/><Relationship Id="rId23" Type="http://schemas.openxmlformats.org/officeDocument/2006/relationships/image" Target="../media/image95.png"/><Relationship Id="rId10" Type="http://schemas.openxmlformats.org/officeDocument/2006/relationships/image" Target="../media/image85.png"/><Relationship Id="rId19" Type="http://schemas.openxmlformats.org/officeDocument/2006/relationships/image" Target="../media/image91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23.png"/><Relationship Id="rId22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18" Type="http://schemas.openxmlformats.org/officeDocument/2006/relationships/image" Target="../media/image106.png"/><Relationship Id="rId3" Type="http://schemas.openxmlformats.org/officeDocument/2006/relationships/image" Target="../media/image98.png"/><Relationship Id="rId21" Type="http://schemas.openxmlformats.org/officeDocument/2006/relationships/image" Target="../media/image108.png"/><Relationship Id="rId7" Type="http://schemas.openxmlformats.org/officeDocument/2006/relationships/image" Target="../media/image65.png"/><Relationship Id="rId12" Type="http://schemas.openxmlformats.org/officeDocument/2006/relationships/image" Target="../media/image102.png"/><Relationship Id="rId17" Type="http://schemas.openxmlformats.org/officeDocument/2006/relationships/image" Target="../media/image85.png"/><Relationship Id="rId2" Type="http://schemas.openxmlformats.org/officeDocument/2006/relationships/image" Target="../media/image97.png"/><Relationship Id="rId16" Type="http://schemas.openxmlformats.org/officeDocument/2006/relationships/image" Target="../media/image105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1.png"/><Relationship Id="rId5" Type="http://schemas.openxmlformats.org/officeDocument/2006/relationships/image" Target="../media/image23.png"/><Relationship Id="rId15" Type="http://schemas.openxmlformats.org/officeDocument/2006/relationships/image" Target="../media/image104.png"/><Relationship Id="rId23" Type="http://schemas.openxmlformats.org/officeDocument/2006/relationships/image" Target="../media/image110.png"/><Relationship Id="rId10" Type="http://schemas.openxmlformats.org/officeDocument/2006/relationships/image" Target="../media/image100.png"/><Relationship Id="rId19" Type="http://schemas.openxmlformats.org/officeDocument/2006/relationships/image" Target="../media/image107.png"/><Relationship Id="rId4" Type="http://schemas.openxmlformats.org/officeDocument/2006/relationships/image" Target="../media/image77.png"/><Relationship Id="rId9" Type="http://schemas.openxmlformats.org/officeDocument/2006/relationships/image" Target="../media/image16.png"/><Relationship Id="rId14" Type="http://schemas.openxmlformats.org/officeDocument/2006/relationships/image" Target="../media/image82.png"/><Relationship Id="rId22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64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116.png"/><Relationship Id="rId4" Type="http://schemas.openxmlformats.org/officeDocument/2006/relationships/image" Target="../media/image65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6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23.png"/><Relationship Id="rId12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41.png"/><Relationship Id="rId5" Type="http://schemas.openxmlformats.org/officeDocument/2006/relationships/image" Target="../media/image131.png"/><Relationship Id="rId10" Type="http://schemas.openxmlformats.org/officeDocument/2006/relationships/image" Target="../media/image140.png"/><Relationship Id="rId4" Type="http://schemas.openxmlformats.org/officeDocument/2006/relationships/image" Target="../media/image16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145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44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8.png"/><Relationship Id="rId5" Type="http://schemas.openxmlformats.org/officeDocument/2006/relationships/image" Target="../media/image13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3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7.png"/><Relationship Id="rId3" Type="http://schemas.openxmlformats.org/officeDocument/2006/relationships/image" Target="../media/image16.png"/><Relationship Id="rId7" Type="http://schemas.openxmlformats.org/officeDocument/2006/relationships/image" Target="../media/image145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55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8.png"/><Relationship Id="rId5" Type="http://schemas.openxmlformats.org/officeDocument/2006/relationships/image" Target="../media/image132.png"/><Relationship Id="rId15" Type="http://schemas.openxmlformats.org/officeDocument/2006/relationships/image" Target="../media/image159.png"/><Relationship Id="rId10" Type="http://schemas.openxmlformats.org/officeDocument/2006/relationships/image" Target="../media/image149.png"/><Relationship Id="rId4" Type="http://schemas.openxmlformats.org/officeDocument/2006/relationships/image" Target="../media/image131.png"/><Relationship Id="rId9" Type="http://schemas.openxmlformats.org/officeDocument/2006/relationships/image" Target="../media/image146.png"/><Relationship Id="rId1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0.png"/><Relationship Id="rId7" Type="http://schemas.openxmlformats.org/officeDocument/2006/relationships/image" Target="../media/image1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2.png"/><Relationship Id="rId4" Type="http://schemas.openxmlformats.org/officeDocument/2006/relationships/image" Target="../media/image21.png"/><Relationship Id="rId9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2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86" y="2531441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3408" y="2607546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3408" y="6943866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02317" y="5018901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446" y="2457173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0772778" y="2933521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24225" y="4970350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02935" y="6989699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18056"/>
              <a:ext cx="2722739" cy="12952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580358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177" cy="16761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698" y="9367305"/>
            <a:ext cx="410789" cy="5095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9711" y="7261232"/>
              <a:ext cx="1964405" cy="12247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473" y="6720362"/>
              <a:ext cx="3488272" cy="555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918" cy="6920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7998" y="750451"/>
            <a:ext cx="5534962" cy="1113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390" y="703370"/>
            <a:ext cx="2410057" cy="594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200" y="1333500"/>
            <a:ext cx="1124106" cy="248562"/>
            <a:chOff x="-53124" y="588389"/>
            <a:chExt cx="826426" cy="1827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3124" y="588389"/>
              <a:ext cx="826426" cy="182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9554" y="2795232"/>
            <a:ext cx="11831491" cy="7194678"/>
            <a:chOff x="998451" y="1663032"/>
            <a:chExt cx="8698337" cy="5289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451" y="1663032"/>
              <a:ext cx="8698337" cy="5289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1390" y="1271816"/>
            <a:ext cx="2222678" cy="36543"/>
            <a:chOff x="499875" y="543040"/>
            <a:chExt cx="1634080" cy="26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5" y="543040"/>
              <a:ext cx="1634080" cy="26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7058" y="1430202"/>
            <a:ext cx="1726931" cy="5607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51617" y="3893804"/>
            <a:ext cx="3420363" cy="24875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sp>
        <p:nvSpPr>
          <p:cNvPr id="14" name="직사각형 13"/>
          <p:cNvSpPr/>
          <p:nvPr/>
        </p:nvSpPr>
        <p:spPr>
          <a:xfrm>
            <a:off x="7944323" y="6422800"/>
            <a:ext cx="3627657" cy="30888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4267" y="7206234"/>
            <a:ext cx="1190782" cy="11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787" y="1519524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2135" y="4147574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2782" y="3370648"/>
            <a:ext cx="4199539" cy="205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4487" y="7794879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8737" y="5142857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2022-08-18T09:23:40Z</dcterms:created>
  <dcterms:modified xsi:type="dcterms:W3CDTF">2022-08-18T00:38:31Z</dcterms:modified>
</cp:coreProperties>
</file>